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8" r:id="rId4"/>
    <p:sldId id="257" r:id="rId5"/>
    <p:sldId id="259" r:id="rId6"/>
    <p:sldId id="260" r:id="rId7"/>
    <p:sldId id="262" r:id="rId8"/>
    <p:sldId id="265" r:id="rId9"/>
    <p:sldId id="264" r:id="rId10"/>
    <p:sldId id="263" r:id="rId11"/>
    <p:sldId id="269" r:id="rId12"/>
    <p:sldId id="261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81948" autoAdjust="0"/>
  </p:normalViewPr>
  <p:slideViewPr>
    <p:cSldViewPr snapToObjects="1">
      <p:cViewPr>
        <p:scale>
          <a:sx n="50" d="100"/>
          <a:sy n="50" d="100"/>
        </p:scale>
        <p:origin x="94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9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r>
              <a:rPr lang="en-US" altLang="ko-KR" baseline="0" dirty="0" smtClean="0"/>
              <a:t> is deep learning? </a:t>
            </a:r>
          </a:p>
          <a:p>
            <a:r>
              <a:rPr lang="en-US" altLang="ko-KR" baseline="0" dirty="0" smtClean="0"/>
              <a:t>We will find out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4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tell the truth,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Too many</a:t>
            </a:r>
            <a:r>
              <a:rPr lang="en-US" altLang="ko-KR" baseline="0" dirty="0" smtClean="0"/>
              <a:t> information are flooding on web</a:t>
            </a:r>
          </a:p>
          <a:p>
            <a:r>
              <a:rPr lang="en-US" altLang="ko-KR" baseline="0" dirty="0" smtClean="0"/>
              <a:t>Almost all the code and presentation I will show is already on web.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1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..</a:t>
            </a:r>
          </a:p>
          <a:p>
            <a:r>
              <a:rPr lang="en-US" altLang="ko-KR" baseline="0" dirty="0" smtClean="0"/>
              <a:t>So, What’s the point of listening to this course?</a:t>
            </a:r>
          </a:p>
          <a:p>
            <a:r>
              <a:rPr lang="en-US" altLang="ko-KR" baseline="0" dirty="0" smtClean="0"/>
              <a:t>am I useless?</a:t>
            </a:r>
          </a:p>
          <a:p>
            <a:r>
              <a:rPr lang="en-US" altLang="ko-KR" baseline="0" dirty="0" smtClean="0"/>
              <a:t>..</a:t>
            </a:r>
          </a:p>
          <a:p>
            <a:r>
              <a:rPr lang="en-US" altLang="ko-KR" dirty="0" smtClean="0"/>
              <a:t>I DONT</a:t>
            </a:r>
            <a:r>
              <a:rPr lang="en-US" altLang="ko-KR" baseline="0" dirty="0" smtClean="0"/>
              <a:t> THINK SO!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1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Theories </a:t>
            </a:r>
          </a:p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Practical</a:t>
            </a:r>
            <a:r>
              <a:rPr lang="en-US" altLang="ko-KR" baseline="0" dirty="0" smtClean="0"/>
              <a:t> </a:t>
            </a:r>
            <a:r>
              <a:rPr lang="en-US" altLang="ko-KR" baseline="0" smtClean="0"/>
              <a:t>coding skills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11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Introduce Yourself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Don’t be shy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9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not a competition!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2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4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2016. 6. 12.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558608" cy="1470025"/>
          </a:xfrm>
        </p:spPr>
        <p:txBody>
          <a:bodyPr>
            <a:noAutofit/>
          </a:bodyPr>
          <a:lstStyle/>
          <a:p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>Introduction</a:t>
            </a:r>
            <a:r>
              <a:rPr lang="ko-KR" altLang="en-US" sz="6000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/>
            </a:r>
            <a:b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</a:br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>to this Course</a:t>
            </a:r>
            <a:endParaRPr lang="ko-KR" altLang="en-US" sz="6000" dirty="0">
              <a:latin typeface="Adobe Heiti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Grouping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484784"/>
            <a:ext cx="63367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 Friends in SNS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35696" y="2276872"/>
            <a:ext cx="5105400" cy="2505076"/>
            <a:chOff x="-5105400" y="3978720"/>
            <a:chExt cx="5105400" cy="2505076"/>
          </a:xfrm>
        </p:grpSpPr>
        <p:pic>
          <p:nvPicPr>
            <p:cNvPr id="1031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464067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089824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5229200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777792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6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Most Importantly,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12776"/>
            <a:ext cx="6540500" cy="5067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1" y="1772816"/>
            <a:ext cx="7108178" cy="4176464"/>
          </a:xfrm>
          <a:prstGeom prst="rect">
            <a:avLst/>
          </a:prstGeom>
        </p:spPr>
      </p:pic>
      <p:pic>
        <p:nvPicPr>
          <p:cNvPr id="2050" name="Picture 2" descr="http://cdn.business2community.com/wp-content/uploads/2013/08/remember-to-have-fu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37" y="1438463"/>
            <a:ext cx="5093926" cy="50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.photobucket.com/albums/v426/jprotzman/Sigpage.jpg~origina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897977" y="1268760"/>
            <a:ext cx="7274423" cy="54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allintranslations.com/wp-content/uploads/2015/02/shutterstock_1396551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0" y="1577278"/>
            <a:ext cx="6924062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Questions, Suggestions?</a:t>
            </a:r>
            <a:endParaRPr lang="ko-KR" altLang="en-US" dirty="0"/>
          </a:p>
        </p:txBody>
      </p:sp>
      <p:pic>
        <p:nvPicPr>
          <p:cNvPr id="1026" name="Picture 2" descr="Skeleton computer - Still waiting to hear from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29" y="1577278"/>
            <a:ext cx="4660034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04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me</a:t>
            </a:r>
            <a:endParaRPr lang="ko-KR" altLang="en-US" dirty="0"/>
          </a:p>
        </p:txBody>
      </p:sp>
      <p:pic>
        <p:nvPicPr>
          <p:cNvPr id="1026" name="Picture 2" descr="https://s-media-cache-ak0.pinimg.com/736x/8c/45/49/8c45497cb0f589c5673057c50fada9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21502"/>
            <a:ext cx="3693096" cy="527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4" y="1268760"/>
            <a:ext cx="372013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71" y="1268760"/>
            <a:ext cx="4251493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0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this Course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988840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  <a:latin typeface="+mn-ea"/>
              </a:rPr>
              <a:t>딥 러닝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174" y="3429000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  <a:latin typeface="+mn-ea"/>
              </a:rPr>
              <a:t>이미지 프로세싱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174" y="486916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  <a:latin typeface="+mn-ea"/>
              </a:rPr>
              <a:t>입문</a:t>
            </a:r>
          </a:p>
        </p:txBody>
      </p:sp>
      <p:pic>
        <p:nvPicPr>
          <p:cNvPr id="1028" name="Picture 4" descr="https://t2.ftcdn.net/jpg/00/84/51/75/500_F_84517548_T640suBkwC91B36EK9YzYpvwSiBB3nV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34" y="1412776"/>
            <a:ext cx="3138129" cy="188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717" y="3390471"/>
            <a:ext cx="3117846" cy="154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5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Learning?</a:t>
            </a:r>
            <a:endParaRPr lang="ko-KR" altLang="en-US" dirty="0"/>
          </a:p>
        </p:txBody>
      </p:sp>
      <p:pic>
        <p:nvPicPr>
          <p:cNvPr id="2050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666900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87364" y="2964785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3440" y="2577098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5688" y="2966629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7528" y="2209056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58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tell the Truth..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71" y="1628800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5995806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45" y="0"/>
            <a:ext cx="5108367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5656217" cy="6858000"/>
          </a:xfrm>
          <a:prstGeom prst="rect">
            <a:avLst/>
          </a:prstGeom>
        </p:spPr>
      </p:pic>
      <p:pic>
        <p:nvPicPr>
          <p:cNvPr id="8" name="Picture 2" descr="http://pds22.egloos.com/pds/201108/26/75/b0111575_4e57580152b9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3" y="836711"/>
            <a:ext cx="6912770" cy="5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cdn.meme.am/instances/6210948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93" y="620688"/>
            <a:ext cx="5616624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344816" cy="48965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My job is to,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4143"/>
            <a:ext cx="7344816" cy="4145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62" y="2249424"/>
            <a:ext cx="5012918" cy="33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 of the Course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6" y="1859315"/>
            <a:ext cx="7928648" cy="41474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5876" y="1628800"/>
            <a:ext cx="6252248" cy="4608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4302412"/>
            <a:ext cx="2709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Practical Implementation Technique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4220" y="4494629"/>
            <a:ext cx="270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54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Introduce Yourself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0" y="1737866"/>
            <a:ext cx="8327580" cy="43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998</TotalTime>
  <Words>136</Words>
  <Application>Microsoft Macintosh PowerPoint</Application>
  <PresentationFormat>화면 슬라이드 쇼(4:3)</PresentationFormat>
  <Paragraphs>47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Adobe Heiti Std R</vt:lpstr>
      <vt:lpstr>Arial Rounded MT Bold</vt:lpstr>
      <vt:lpstr>Microsoft JhengHei</vt:lpstr>
      <vt:lpstr>Microsoft YaHei</vt:lpstr>
      <vt:lpstr>Arial</vt:lpstr>
      <vt:lpstr>Office 테마</vt:lpstr>
      <vt:lpstr>Introduction  to this Course</vt:lpstr>
      <vt:lpstr>About me</vt:lpstr>
      <vt:lpstr>About this Course</vt:lpstr>
      <vt:lpstr>Deep Learning?</vt:lpstr>
      <vt:lpstr>To tell the Truth..</vt:lpstr>
      <vt:lpstr>PowerPoint 프레젠테이션</vt:lpstr>
      <vt:lpstr>My job is to,</vt:lpstr>
      <vt:lpstr>Goal of the Course</vt:lpstr>
      <vt:lpstr>Introduce Yourself</vt:lpstr>
      <vt:lpstr>Grouping</vt:lpstr>
      <vt:lpstr>Make Friends in SNS</vt:lpstr>
      <vt:lpstr>Most Importantly,</vt:lpstr>
      <vt:lpstr>Questions, Suggestions?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84</cp:revision>
  <dcterms:created xsi:type="dcterms:W3CDTF">2006-10-05T04:04:58Z</dcterms:created>
  <dcterms:modified xsi:type="dcterms:W3CDTF">2016-06-12T14:36:17Z</dcterms:modified>
</cp:coreProperties>
</file>